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82" d="100"/>
          <a:sy n="82" d="100"/>
        </p:scale>
        <p:origin x="14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0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7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2632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29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6066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46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3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2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5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2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9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9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8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1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E2864-52C9-441F-9BCC-6C0CF784A767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45DD26-93E8-4EED-8C75-CCD22A40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0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6553200" cy="961056"/>
          </a:xfrm>
        </p:spPr>
        <p:txBody>
          <a:bodyPr>
            <a:noAutofit/>
          </a:bodyPr>
          <a:lstStyle/>
          <a:p>
            <a:pPr algn="ctr"/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หน่วยงานตรวจสอบภายในของหน่วยงานของรัฐ </a:t>
            </a:r>
            <a:b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มีหน้าที่และความรับผิดชอบ ดังนี้ </a:t>
            </a:r>
            <a:endParaRPr lang="en-US" sz="28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6881380" cy="4841544"/>
          </a:xfrm>
        </p:spPr>
        <p:txBody>
          <a:bodyPr>
            <a:normAutofit fontScale="25000" lnSpcReduction="20000"/>
          </a:bodyPr>
          <a:lstStyle/>
          <a:p>
            <a:pPr algn="thaiDist"/>
            <a:r>
              <a:rPr lang="th-TH" sz="24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96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(1) กำหนดเป้าหมาย ทิศทาง ภารกิจงานตรวจสอบภายใน เพื่อสนับสนุนการบริหารงานและการดำเนินงานด้านต่างๆ ของหน่วยงานของรัฐ โดยให้สอดคล้องกับนโยบายของหน่วยงานของรัฐ คณะกรรมการ และคณะกรรมการตรวจสอบหรือคณะกรรมการอื่นใดที่ปฏิบัติงานในลักษณะเดียวกัน โดยคำนึงถึงการกำกับดูแลที่ดี ความมีประสิทธิภาพของกิจกรรมการบริหารความเสี่ยงและความเพียงพอของการควบคุมภายในของหน่วยงานของรัฐด้วย</a:t>
            </a:r>
          </a:p>
          <a:p>
            <a:pPr algn="thaiDist"/>
            <a:r>
              <a:rPr lang="th-TH" sz="96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(2) กำหนดกฎบัตรไว้เป็นลายลักษณ์อักษรและเสนอหัวหน้าหน่วยงานของรัฐก่อนเสนอคณะกรรมการตรวจสอบ เพื่อพิจารณาให้ความเห็นชอบและเผยแพร่หน่วยรับตรวจทราบ รวมทั้งมีการสอบทานความเหมาะสมของกฎบัตรอย่างน้อยปีละหนึ่งครั้ง</a:t>
            </a:r>
          </a:p>
          <a:p>
            <a:pPr algn="thaiDist"/>
            <a:r>
              <a:rPr lang="th-TH" sz="96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(3) จัดให้มีการประกันและปรับปรุงคุณภาพงานตรวจสอบภายในทั้งภายในและภายนอกตามรูปแบบและวิธีการที่กรมบัญชีกลางกำหนด</a:t>
            </a:r>
          </a:p>
          <a:p>
            <a:pPr algn="thaiDist"/>
            <a:r>
              <a:rPr lang="th-TH" sz="9600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	(4) จัดทำและเสนอแผนการตรวจสอบประจำปีต่อหัวหน้าหน่วยงานของรัฐก่อนเสนอคณะกรรมการตรวจสอบ เพื่อพิจารณาอนุมัติภายในเดือนสุดท้ายของปีงบประมาณหรือปีปฏิทินแล้วแต่กรณี</a:t>
            </a:r>
          </a:p>
          <a:p>
            <a:pPr algn="thaiDist"/>
            <a:endParaRPr lang="th-TH" sz="9600" i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11089417-188F-4D3A-BF7E-240B2B9287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780" y="6441744"/>
            <a:ext cx="1746316" cy="41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07654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194</Words>
  <Application>Microsoft Office PowerPoint</Application>
  <PresentationFormat>นำเสนอทางหน้าจอ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TH SarabunIT๙</vt:lpstr>
      <vt:lpstr>Trebuchet MS</vt:lpstr>
      <vt:lpstr>Wingdings 3</vt:lpstr>
      <vt:lpstr>เหลี่ยมเพชร</vt:lpstr>
      <vt:lpstr>หน่วยงานตรวจสอบภายในของหน่วยงานของรัฐ  มีหน้าที่และความรับผิดชอบ ดังนี้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หน้าที่ความรับผิดชอบ</dc:title>
  <dc:creator>admin</dc:creator>
  <cp:lastModifiedBy>user</cp:lastModifiedBy>
  <cp:revision>33</cp:revision>
  <dcterms:created xsi:type="dcterms:W3CDTF">2021-11-01T08:58:32Z</dcterms:created>
  <dcterms:modified xsi:type="dcterms:W3CDTF">2021-11-22T15:42:15Z</dcterms:modified>
</cp:coreProperties>
</file>